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9" r:id="rId5"/>
    <p:sldId id="260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0E-A14E-41CC-BF5C-033DD4F7E7AA}" type="datetimeFigureOut">
              <a:rPr lang="zh-TW" altLang="en-US" smtClean="0"/>
              <a:t>2023/8/28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BF75-1156-4480-9B61-0664F6DBE68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12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0E-A14E-41CC-BF5C-033DD4F7E7AA}" type="datetimeFigureOut">
              <a:rPr lang="zh-TW" altLang="en-US" smtClean="0"/>
              <a:t>2023/8/28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BF75-1156-4480-9B61-0664F6DBE6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880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0E-A14E-41CC-BF5C-033DD4F7E7AA}" type="datetimeFigureOut">
              <a:rPr lang="zh-TW" altLang="en-US" smtClean="0"/>
              <a:t>2023/8/28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BF75-1156-4480-9B61-0664F6DBE6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078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0E-A14E-41CC-BF5C-033DD4F7E7AA}" type="datetimeFigureOut">
              <a:rPr lang="zh-TW" altLang="en-US" smtClean="0"/>
              <a:t>2023/8/28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BF75-1156-4480-9B61-0664F6DBE68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2947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0E-A14E-41CC-BF5C-033DD4F7E7AA}" type="datetimeFigureOut">
              <a:rPr lang="zh-TW" altLang="en-US" smtClean="0"/>
              <a:t>2023/8/28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BF75-1156-4480-9B61-0664F6DBE6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203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0E-A14E-41CC-BF5C-033DD4F7E7AA}" type="datetimeFigureOut">
              <a:rPr lang="zh-TW" altLang="en-US" smtClean="0"/>
              <a:t>2023/8/28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BF75-1156-4480-9B61-0664F6DBE68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2075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0E-A14E-41CC-BF5C-033DD4F7E7AA}" type="datetimeFigureOut">
              <a:rPr lang="zh-TW" altLang="en-US" smtClean="0"/>
              <a:t>2023/8/28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BF75-1156-4480-9B61-0664F6DBE6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7359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0E-A14E-41CC-BF5C-033DD4F7E7AA}" type="datetimeFigureOut">
              <a:rPr lang="zh-TW" altLang="en-US" smtClean="0"/>
              <a:t>2023/8/28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BF75-1156-4480-9B61-0664F6DBE6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6353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0E-A14E-41CC-BF5C-033DD4F7E7AA}" type="datetimeFigureOut">
              <a:rPr lang="zh-TW" altLang="en-US" smtClean="0"/>
              <a:t>2023/8/28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BF75-1156-4480-9B61-0664F6DBE6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34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0E-A14E-41CC-BF5C-033DD4F7E7AA}" type="datetimeFigureOut">
              <a:rPr lang="zh-TW" altLang="en-US" smtClean="0"/>
              <a:t>2023/8/28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BF75-1156-4480-9B61-0664F6DBE6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32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0E-A14E-41CC-BF5C-033DD4F7E7AA}" type="datetimeFigureOut">
              <a:rPr lang="zh-TW" altLang="en-US" smtClean="0"/>
              <a:t>2023/8/28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BF75-1156-4480-9B61-0664F6DBE6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26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0E-A14E-41CC-BF5C-033DD4F7E7AA}" type="datetimeFigureOut">
              <a:rPr lang="zh-TW" altLang="en-US" smtClean="0"/>
              <a:t>2023/8/28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BF75-1156-4480-9B61-0664F6DBE6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952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0E-A14E-41CC-BF5C-033DD4F7E7AA}" type="datetimeFigureOut">
              <a:rPr lang="zh-TW" altLang="en-US" smtClean="0"/>
              <a:t>2023/8/28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BF75-1156-4480-9B61-0664F6DBE6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657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0E-A14E-41CC-BF5C-033DD4F7E7AA}" type="datetimeFigureOut">
              <a:rPr lang="zh-TW" altLang="en-US" smtClean="0"/>
              <a:t>2023/8/28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BF75-1156-4480-9B61-0664F6DBE6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9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0E-A14E-41CC-BF5C-033DD4F7E7AA}" type="datetimeFigureOut">
              <a:rPr lang="zh-TW" altLang="en-US" smtClean="0"/>
              <a:t>2023/8/28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BF75-1156-4480-9B61-0664F6DBE6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996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0E-A14E-41CC-BF5C-033DD4F7E7AA}" type="datetimeFigureOut">
              <a:rPr lang="zh-TW" altLang="en-US" smtClean="0"/>
              <a:t>2023/8/28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BF75-1156-4480-9B61-0664F6DBE6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13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0E-A14E-41CC-BF5C-033DD4F7E7AA}" type="datetimeFigureOut">
              <a:rPr lang="zh-TW" altLang="en-US" smtClean="0"/>
              <a:t>2023/8/28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BF75-1156-4480-9B61-0664F6DBE6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950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621CD0E-A14E-41CC-BF5C-033DD4F7E7AA}" type="datetimeFigureOut">
              <a:rPr lang="zh-TW" altLang="en-US" smtClean="0"/>
              <a:t>2023/8/28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6A4BF75-1156-4480-9B61-0664F6DBE6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469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hyperlink" Target="https://www.publicdomainpictures.net/jp/view-image.php?image=238001&amp;picture=" TargetMode="Externa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legiomanuelrodriguez.cl/mr/exelearning/8IngU3/learning_objective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hyperlink" Target="https://pixabay.com/en/consulting-training-learn-knowledge-2606533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hyperlink" Target="https://www.publicdomainpictures.net/view-image.php?image=149957&amp;picture=do-you-see-possibilitie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F6B755-FACF-4A4C-88F9-F3EE15B8ED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English (III)</a:t>
            </a:r>
            <a:br>
              <a:rPr lang="en-US" altLang="zh-TW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TW" altLang="en-US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EE38C94-776A-45D5-B1E2-FCA02FDF31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Wang</a:t>
            </a:r>
          </a:p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 </a:t>
            </a:r>
            <a:r>
              <a:rPr lang="en-US" altLang="zh-TW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start!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822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78"/>
    </mc:Choice>
    <mc:Fallback>
      <p:transition spd="slow" advTm="217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bg2">
                <a:tint val="97000"/>
                <a:hueMod val="92000"/>
                <a:satMod val="169000"/>
                <a:lumMod val="164000"/>
                <a:alpha val="33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FD8E60CD-B322-4378-B429-37E71DBD66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613506" y="191793"/>
            <a:ext cx="6578494" cy="6666207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DC04FE9-C475-49C4-9E17-D8E976E777ED}"/>
              </a:ext>
            </a:extLst>
          </p:cNvPr>
          <p:cNvSpPr txBox="1"/>
          <p:nvPr/>
        </p:nvSpPr>
        <p:spPr>
          <a:xfrm rot="20383089">
            <a:off x="3013676" y="655082"/>
            <a:ext cx="277175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Vocabulary?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5A9376B-BCCB-4EFD-9FAF-92F45D836B7D}"/>
              </a:ext>
            </a:extLst>
          </p:cNvPr>
          <p:cNvSpPr txBox="1"/>
          <p:nvPr/>
        </p:nvSpPr>
        <p:spPr>
          <a:xfrm rot="1581021">
            <a:off x="5127613" y="1760023"/>
            <a:ext cx="228218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Content?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718890E-040E-470F-B5D6-CA6C539D858D}"/>
              </a:ext>
            </a:extLst>
          </p:cNvPr>
          <p:cNvSpPr txBox="1"/>
          <p:nvPr/>
        </p:nvSpPr>
        <p:spPr>
          <a:xfrm rot="884346">
            <a:off x="629689" y="2175227"/>
            <a:ext cx="408212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Information?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A25EACF-3904-45D2-9B1D-431292D89449}"/>
              </a:ext>
            </a:extLst>
          </p:cNvPr>
          <p:cNvSpPr txBox="1"/>
          <p:nvPr/>
        </p:nvSpPr>
        <p:spPr>
          <a:xfrm rot="20036818">
            <a:off x="4541620" y="3738964"/>
            <a:ext cx="284528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Ideas?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12DABA5-F8A3-48FE-9775-33B19AFAE4D2}"/>
              </a:ext>
            </a:extLst>
          </p:cNvPr>
          <p:cNvSpPr txBox="1"/>
          <p:nvPr/>
        </p:nvSpPr>
        <p:spPr>
          <a:xfrm rot="20883391">
            <a:off x="2536651" y="3270961"/>
            <a:ext cx="35131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 Texts?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6F90327-8B69-4520-8B6D-B81ABE1C2552}"/>
              </a:ext>
            </a:extLst>
          </p:cNvPr>
          <p:cNvSpPr txBox="1"/>
          <p:nvPr/>
        </p:nvSpPr>
        <p:spPr>
          <a:xfrm rot="20580307">
            <a:off x="4966300" y="4360481"/>
            <a:ext cx="404365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 Thinking?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BE47340-025B-43F0-93A7-6EE31CCFF368}"/>
              </a:ext>
            </a:extLst>
          </p:cNvPr>
          <p:cNvSpPr txBox="1"/>
          <p:nvPr/>
        </p:nvSpPr>
        <p:spPr>
          <a:xfrm rot="2626521">
            <a:off x="6490558" y="2139009"/>
            <a:ext cx="286707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Opinions?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5A8B761-6545-4507-A0AF-E812F7D84A6B}"/>
              </a:ext>
            </a:extLst>
          </p:cNvPr>
          <p:cNvSpPr txBox="1"/>
          <p:nvPr/>
        </p:nvSpPr>
        <p:spPr>
          <a:xfrm rot="1374288">
            <a:off x="928505" y="4566781"/>
            <a:ext cx="396519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Context?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College English (III)_Introduction-1">
            <a:hlinkClick r:id="" action="ppaction://media"/>
            <a:extLst>
              <a:ext uri="{FF2B5EF4-FFF2-40B4-BE49-F238E27FC236}">
                <a16:creationId xmlns:a16="http://schemas.microsoft.com/office/drawing/2014/main" id="{699D073D-2565-4126-A469-E65127FF540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0969" y="19179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143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933"/>
    </mc:Choice>
    <mc:Fallback>
      <p:transition spd="slow" advTm="35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  <p:extLst mod="1">
    <p:ext uri="{E180D4A7-C9FB-4DFB-919C-405C955672EB}">
      <p14:showEvtLst xmlns:p14="http://schemas.microsoft.com/office/powerpoint/2010/main">
        <p14:playEvt time="29" objId="1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40FACAF5-2EBA-4476-929A-3707B305D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50172" y="2787817"/>
            <a:ext cx="7141828" cy="4006391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A8F03ECC-A655-4F95-92D2-22BBA496A8F1}"/>
              </a:ext>
            </a:extLst>
          </p:cNvPr>
          <p:cNvSpPr txBox="1"/>
          <p:nvPr/>
        </p:nvSpPr>
        <p:spPr>
          <a:xfrm>
            <a:off x="4381500" y="6794209"/>
            <a:ext cx="7810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"/>
              <a:t>未知的作者 的 </a:t>
            </a:r>
            <a:r>
              <a:rPr lang="zh-TW" altLang="en-US" sz="900">
                <a:hlinkClick r:id="rId4" tooltip="https://colegiomanuelrodriguez.cl/mr/exelearning/8IngU3/learning_objectives.html"/>
              </a:rPr>
              <a:t>此相片</a:t>
            </a:r>
            <a:r>
              <a:rPr lang="zh-TW" altLang="en-US" sz="900"/>
              <a:t> 已透過 </a:t>
            </a:r>
            <a:r>
              <a:rPr lang="zh-TW" altLang="en-US" sz="900">
                <a:hlinkClick r:id="rId5" tooltip="https://creativecommons.org/licenses/by-sa/3.0/"/>
              </a:rPr>
              <a:t>CC BY-SA</a:t>
            </a:r>
            <a:r>
              <a:rPr lang="zh-TW" altLang="en-US" sz="900"/>
              <a:t> 授權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2FAFF33A-69F8-40D9-A04F-CA473173ACA0}"/>
              </a:ext>
            </a:extLst>
          </p:cNvPr>
          <p:cNvSpPr txBox="1"/>
          <p:nvPr/>
        </p:nvSpPr>
        <p:spPr>
          <a:xfrm>
            <a:off x="984738" y="527538"/>
            <a:ext cx="6699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course aims to…</a:t>
            </a:r>
            <a:endParaRPr lang="zh-TW" altLang="en-US" sz="4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C776850-9808-4269-A1D3-9A75DC11B17F}"/>
              </a:ext>
            </a:extLst>
          </p:cNvPr>
          <p:cNvSpPr txBox="1"/>
          <p:nvPr/>
        </p:nvSpPr>
        <p:spPr>
          <a:xfrm>
            <a:off x="1348153" y="1787768"/>
            <a:ext cx="8587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 your language proficiency</a:t>
            </a:r>
            <a:endParaRPr lang="zh-TW" altLang="en-US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76AB3CC-29F3-4A8C-8ADC-4E03A54B5D94}"/>
              </a:ext>
            </a:extLst>
          </p:cNvPr>
          <p:cNvSpPr txBox="1"/>
          <p:nvPr/>
        </p:nvSpPr>
        <p:spPr>
          <a:xfrm>
            <a:off x="1348152" y="2721114"/>
            <a:ext cx="7971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Sharpen comprehension strategies</a:t>
            </a:r>
            <a:endParaRPr lang="zh-TW" altLang="en-US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BB45706-DB05-4672-9A6D-D134A81C301C}"/>
              </a:ext>
            </a:extLst>
          </p:cNvPr>
          <p:cNvSpPr txBox="1"/>
          <p:nvPr/>
        </p:nvSpPr>
        <p:spPr>
          <a:xfrm>
            <a:off x="1377457" y="3612070"/>
            <a:ext cx="7971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Foster intercultural understanding</a:t>
            </a:r>
            <a:endParaRPr lang="zh-TW" altLang="en-US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2439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300"/>
    </mc:Choice>
    <mc:Fallback>
      <p:transition spd="slow" advTm="23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35367E29-7204-475F-9B84-B6A87E6B4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04412" y="721452"/>
            <a:ext cx="8587588" cy="6136547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2FAFF33A-69F8-40D9-A04F-CA473173ACA0}"/>
              </a:ext>
            </a:extLst>
          </p:cNvPr>
          <p:cNvSpPr txBox="1"/>
          <p:nvPr/>
        </p:nvSpPr>
        <p:spPr>
          <a:xfrm>
            <a:off x="481399" y="509792"/>
            <a:ext cx="6699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We’re going to …</a:t>
            </a:r>
            <a:endParaRPr lang="zh-TW" altLang="en-US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C776850-9808-4269-A1D3-9A75DC11B17F}"/>
              </a:ext>
            </a:extLst>
          </p:cNvPr>
          <p:cNvSpPr txBox="1"/>
          <p:nvPr/>
        </p:nvSpPr>
        <p:spPr>
          <a:xfrm>
            <a:off x="732691" y="1812818"/>
            <a:ext cx="8587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Explore various topics</a:t>
            </a:r>
            <a:endParaRPr lang="zh-TW" altLang="en-US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76AB3CC-29F3-4A8C-8ADC-4E03A54B5D94}"/>
              </a:ext>
            </a:extLst>
          </p:cNvPr>
          <p:cNvSpPr txBox="1"/>
          <p:nvPr/>
        </p:nvSpPr>
        <p:spPr>
          <a:xfrm>
            <a:off x="732691" y="2891987"/>
            <a:ext cx="7971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 critical thinking skills</a:t>
            </a:r>
            <a:endParaRPr lang="zh-TW" altLang="en-US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BB45706-DB05-4672-9A6D-D134A81C301C}"/>
              </a:ext>
            </a:extLst>
          </p:cNvPr>
          <p:cNvSpPr txBox="1"/>
          <p:nvPr/>
        </p:nvSpPr>
        <p:spPr>
          <a:xfrm>
            <a:off x="732691" y="3971156"/>
            <a:ext cx="7971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 information from texts</a:t>
            </a:r>
            <a:endParaRPr lang="zh-TW" altLang="en-US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915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770"/>
    </mc:Choice>
    <mc:Fallback>
      <p:transition spd="slow" advTm="44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7E1DF906-4DA1-41B6-98CC-7E3D639EF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61922" y="3246539"/>
            <a:ext cx="4630078" cy="3611461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2FAFF33A-69F8-40D9-A04F-CA473173ACA0}"/>
              </a:ext>
            </a:extLst>
          </p:cNvPr>
          <p:cNvSpPr txBox="1"/>
          <p:nvPr/>
        </p:nvSpPr>
        <p:spPr>
          <a:xfrm>
            <a:off x="984738" y="527538"/>
            <a:ext cx="6699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supposed to …</a:t>
            </a:r>
            <a:endParaRPr lang="zh-TW" altLang="en-US" sz="4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C776850-9808-4269-A1D3-9A75DC11B17F}"/>
              </a:ext>
            </a:extLst>
          </p:cNvPr>
          <p:cNvSpPr txBox="1"/>
          <p:nvPr/>
        </p:nvSpPr>
        <p:spPr>
          <a:xfrm>
            <a:off x="1348153" y="1787768"/>
            <a:ext cx="9149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Embrace the challenges and opportunities</a:t>
            </a:r>
            <a:endParaRPr lang="zh-TW" altLang="en-US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76AB3CC-29F3-4A8C-8ADC-4E03A54B5D94}"/>
              </a:ext>
            </a:extLst>
          </p:cNvPr>
          <p:cNvSpPr txBox="1"/>
          <p:nvPr/>
        </p:nvSpPr>
        <p:spPr>
          <a:xfrm>
            <a:off x="1348153" y="2721114"/>
            <a:ext cx="8833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Participate in discussions and exercises</a:t>
            </a:r>
            <a:endParaRPr lang="zh-TW" altLang="en-US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5348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99"/>
    </mc:Choice>
    <mc:Fallback>
      <p:transition spd="slow" advTm="20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EC8EB2C-BDCF-4D30-BABA-66A8079C5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06154" cy="68580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0A1FE2A-05B1-415C-9928-384463A09042}"/>
              </a:ext>
            </a:extLst>
          </p:cNvPr>
          <p:cNvSpPr txBox="1"/>
          <p:nvPr/>
        </p:nvSpPr>
        <p:spPr>
          <a:xfrm>
            <a:off x="1877158" y="5244415"/>
            <a:ext cx="423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journey starts here!</a:t>
            </a:r>
            <a:endParaRPr lang="zh-TW" altLang="en-US" sz="32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57BE7E0-B8EE-4E42-A694-B442849E7391}"/>
              </a:ext>
            </a:extLst>
          </p:cNvPr>
          <p:cNvSpPr txBox="1"/>
          <p:nvPr/>
        </p:nvSpPr>
        <p:spPr>
          <a:xfrm>
            <a:off x="8206154" y="6312822"/>
            <a:ext cx="178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Photos: </a:t>
            </a:r>
            <a:r>
              <a:rPr lang="en-US" altLang="zh-TW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Pexels</a:t>
            </a:r>
            <a:endParaRPr lang="zh-TW" altLang="en-US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B88D7E6-25E4-42CE-AAEC-1411F34C3B39}"/>
              </a:ext>
            </a:extLst>
          </p:cNvPr>
          <p:cNvSpPr txBox="1"/>
          <p:nvPr/>
        </p:nvSpPr>
        <p:spPr>
          <a:xfrm>
            <a:off x="8523215" y="830510"/>
            <a:ext cx="35485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4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Hope to see you on Sept. 11</a:t>
            </a:r>
            <a:r>
              <a:rPr lang="en-US" altLang="zh-TW" sz="4000" baseline="30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TW" sz="4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l"/>
            <a:endParaRPr lang="en-US" altLang="zh-TW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4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</a:t>
            </a:r>
          </a:p>
        </p:txBody>
      </p:sp>
    </p:spTree>
    <p:extLst>
      <p:ext uri="{BB962C8B-B14F-4D97-AF65-F5344CB8AC3E}">
        <p14:creationId xmlns:p14="http://schemas.microsoft.com/office/powerpoint/2010/main" val="27186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39"/>
    </mc:Choice>
    <mc:Fallback>
      <p:transition spd="slow" advTm="813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3.5|3.3|1.3|2.9|1.8|1.9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.9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1.1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.3"/>
</p:tagLst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</TotalTime>
  <Words>111</Words>
  <Application>Microsoft Office PowerPoint</Application>
  <PresentationFormat>寬螢幕</PresentationFormat>
  <Paragraphs>28</Paragraphs>
  <Slides>6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微軟正黑體</vt:lpstr>
      <vt:lpstr>Century Gothic</vt:lpstr>
      <vt:lpstr>Times New Roman</vt:lpstr>
      <vt:lpstr>Wingdings 3</vt:lpstr>
      <vt:lpstr>切割線</vt:lpstr>
      <vt:lpstr>College English (III) 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David</dc:creator>
  <cp:lastModifiedBy>David</cp:lastModifiedBy>
  <cp:revision>9</cp:revision>
  <dcterms:created xsi:type="dcterms:W3CDTF">2023-08-27T17:57:10Z</dcterms:created>
  <dcterms:modified xsi:type="dcterms:W3CDTF">2023-08-27T19:11:05Z</dcterms:modified>
</cp:coreProperties>
</file>